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99" r:id="rId2"/>
    <p:sldId id="301" r:id="rId3"/>
    <p:sldId id="302" r:id="rId4"/>
    <p:sldId id="300" r:id="rId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188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404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ter, Kshamta" initials="HK" lastIdx="2" clrIdx="0">
    <p:extLst>
      <p:ext uri="{19B8F6BF-5375-455C-9EA6-DF929625EA0E}">
        <p15:presenceInfo xmlns:p15="http://schemas.microsoft.com/office/powerpoint/2012/main" userId="Hunter, Kshamta" providerId="None"/>
      </p:ext>
    </p:extLst>
  </p:cmAuthor>
  <p:cmAuthor id="2" name="Hunter, Kshamta" initials="HK [2]" lastIdx="2" clrIdx="1">
    <p:extLst>
      <p:ext uri="{19B8F6BF-5375-455C-9EA6-DF929625EA0E}">
        <p15:presenceInfo xmlns:p15="http://schemas.microsoft.com/office/powerpoint/2012/main" userId="S::kshamta.hunter@ubc.ca::04885aed-dd0f-498e-a972-9378075139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455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6" autoAdjust="0"/>
    <p:restoredTop sz="73715" autoAdjust="0"/>
  </p:normalViewPr>
  <p:slideViewPr>
    <p:cSldViewPr snapToObjects="1">
      <p:cViewPr varScale="1">
        <p:scale>
          <a:sx n="114" d="100"/>
          <a:sy n="114" d="100"/>
        </p:scale>
        <p:origin x="1896" y="168"/>
      </p:cViewPr>
      <p:guideLst>
        <p:guide orient="horz" pos="1620"/>
        <p:guide orient="horz" pos="1188"/>
        <p:guide orient="horz" pos="972"/>
        <p:guide orient="horz" pos="756"/>
        <p:guide orient="horz" pos="1080"/>
        <p:guide orient="horz" pos="1404"/>
        <p:guide orient="horz" pos="1296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4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AD1E1A-9E47-8642-97EF-A5D03C6405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2E8D6-892D-0649-82F5-7755A6E244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34663B-4560-7140-899E-F04AFBF88359}" type="datetime1">
              <a:rPr lang="en-US" altLang="en-US"/>
              <a:pPr>
                <a:defRPr/>
              </a:pPr>
              <a:t>3/15/23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CBCFE4-8BCF-E24E-AE08-D841580825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F2C32E-D161-2D4D-83CC-116380BF6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1E0FD-5AEE-C645-AA9B-8DE081CD16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2C9AF-D52B-0B4A-AA1D-61389843C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A06DF2-6162-2348-8FB7-694DF2230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16463E-A12E-5C4E-A528-10B892DBA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19B695-6760-9F43-AF0B-2129B24CF0D3}"/>
              </a:ext>
            </a:extLst>
          </p:cNvPr>
          <p:cNvSpPr/>
          <p:nvPr userDrawn="1"/>
        </p:nvSpPr>
        <p:spPr>
          <a:xfrm>
            <a:off x="-2" y="1131888"/>
            <a:ext cx="6015039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70CBF0-22B3-9F43-BD91-BEF82C0EFE50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none" spc="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79DC0-4A73-E84F-842B-91FFF0BB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45" y="1332646"/>
            <a:ext cx="5425718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400" b="1" i="0" kern="0" cap="none" spc="0" baseline="0" dirty="0">
                <a:solidFill>
                  <a:srgbClr val="45562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F3BAFE-9C6D-1846-BE38-942CBB3442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59673-99B5-184D-BDC4-D64592EB3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3887" y="2060"/>
            <a:ext cx="900112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0B0DE7-D9E6-E347-836C-8FBBCB7ACC3D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5D4B07C3-7803-D74A-BB74-7BE658299297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45EAA90-8CCB-FB4B-9425-9B3CA5CD6F94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BFD623-EA44-DC4E-B35D-3DE3005C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45562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49057-5CEF-B744-B252-4CEAEB440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9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D90A0F-45D8-8E47-B7A6-DEFBBD8A22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3889" y="0"/>
            <a:ext cx="900112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13282F-867C-D64F-9A3A-D9AC5274938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AC5F0BA-0E8E-274C-BAF2-BBE7A5F5283F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DA1BA97-690D-F34F-B96D-1B7B8E11C1E4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DF5D7A-D8F8-624A-B052-B12821EC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45562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AB6F2-A328-C64D-BDA8-56526F0EED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7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69812A-DEFF-9446-812E-7DFFD1F71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9"/>
          <a:stretch/>
        </p:blipFill>
        <p:spPr>
          <a:xfrm>
            <a:off x="8243888" y="-25580"/>
            <a:ext cx="900112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7B1C8C-554F-9742-AABA-07BD20161E1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0D8BB7F-3886-3D45-82AB-CD57FC6E8D8F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0EF5FC11-7B8C-5C45-844A-7CDF5F2A9DE6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BF1043-A9FE-DA4E-A1C3-BB2D471A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45562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577828-797A-B34E-9395-C43BF54D0C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7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D5E18FE2-985D-9942-96A5-DF879CD2FDD2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3B5D46B4-0C3A-F64F-8B57-E1F794307A4F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55976" y="1131888"/>
            <a:ext cx="3744416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A76501-5029-CD4B-804B-8D28AEDD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411510"/>
            <a:ext cx="3744416" cy="6233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45562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78F7B-396F-2347-BEB2-ABE8BB8239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4F0ED0-AFD7-7D48-BAA6-0CD637620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239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1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bg>
      <p:bgPr>
        <a:solidFill>
          <a:srgbClr val="455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061FC15-2C06-E746-97F8-170950874CCE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F0D7D30-DA8B-4849-A627-96CF15F8EFEF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55976" y="1131888"/>
            <a:ext cx="3744416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2437A2-91F3-A946-A9B6-82143943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411510"/>
            <a:ext cx="3744416" cy="6233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2014_logo_only_reverse.png">
            <a:extLst>
              <a:ext uri="{FF2B5EF4-FFF2-40B4-BE49-F238E27FC236}">
                <a16:creationId xmlns:a16="http://schemas.microsoft.com/office/drawing/2014/main" id="{54EC30F1-3A60-0445-B60B-03384E661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46D295-51FC-AC4C-A877-27A04DDBB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77"/>
            <a:ext cx="39239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1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7C566-F8EB-3945-B6F3-8DC7EE2B31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0251" y="-2000250"/>
            <a:ext cx="5143499" cy="9144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79FA8B-11E4-0B42-A321-6B205810CC43}"/>
              </a:ext>
            </a:extLst>
          </p:cNvPr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itle 1" hidden="1">
            <a:extLst>
              <a:ext uri="{FF2B5EF4-FFF2-40B4-BE49-F238E27FC236}">
                <a16:creationId xmlns:a16="http://schemas.microsoft.com/office/drawing/2014/main" id="{0EDE2023-447C-8E47-B602-8AE251F0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795886"/>
            <a:ext cx="7661438" cy="6233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10000"/>
                    <a:lumOff val="90000"/>
                  </a:scheme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0B5CD-69DD-7440-B7B4-728AE4B9F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03598"/>
            <a:ext cx="4286642" cy="8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0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089915475_1cd74fac37_o.jpg">
            <a:extLst>
              <a:ext uri="{FF2B5EF4-FFF2-40B4-BE49-F238E27FC236}">
                <a16:creationId xmlns:a16="http://schemas.microsoft.com/office/drawing/2014/main" id="{F4EBECB1-D6EE-0445-97ED-5E16A03F5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E5710D-5927-EE4E-8AA2-D225D08234A2}"/>
              </a:ext>
            </a:extLst>
          </p:cNvPr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1" hidden="1">
            <a:extLst>
              <a:ext uri="{FF2B5EF4-FFF2-40B4-BE49-F238E27FC236}">
                <a16:creationId xmlns:a16="http://schemas.microsoft.com/office/drawing/2014/main" id="{A6960B72-140A-014C-AA4F-F35D5589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795886"/>
            <a:ext cx="7661438" cy="6233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10000"/>
                    <a:lumOff val="90000"/>
                  </a:scheme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B33F4-819E-8543-B4F6-670B3FBAF7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03598"/>
            <a:ext cx="4286642" cy="8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94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900255798_3e8cac60e0_o.jpg">
            <a:extLst>
              <a:ext uri="{FF2B5EF4-FFF2-40B4-BE49-F238E27FC236}">
                <a16:creationId xmlns:a16="http://schemas.microsoft.com/office/drawing/2014/main" id="{5658A997-F644-6E49-AB79-95B695BF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B45B9B-AFB5-0F46-8F2B-AAD4AD18B81A}"/>
              </a:ext>
            </a:extLst>
          </p:cNvPr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1" hidden="1">
            <a:extLst>
              <a:ext uri="{FF2B5EF4-FFF2-40B4-BE49-F238E27FC236}">
                <a16:creationId xmlns:a16="http://schemas.microsoft.com/office/drawing/2014/main" id="{952E6527-054D-6345-9789-239FBD59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795886"/>
            <a:ext cx="7661438" cy="6233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10000"/>
                    <a:lumOff val="90000"/>
                  </a:scheme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0A764-D8B5-2F4E-A01B-5A94BF670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03598"/>
            <a:ext cx="4286642" cy="8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6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5EAE8-EA08-A04E-AFAD-C9070D865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60"/>
            <a:ext cx="9144000" cy="51479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2C7108-0135-6447-A450-C4951534F286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A166D-9B34-2840-A504-DF49F32681BE}"/>
              </a:ext>
            </a:extLst>
          </p:cNvPr>
          <p:cNvSpPr/>
          <p:nvPr userDrawn="1"/>
        </p:nvSpPr>
        <p:spPr>
          <a:xfrm>
            <a:off x="6768" y="1131888"/>
            <a:ext cx="6008270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none" spc="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431D6C-1F1F-0D46-BA93-7A2AC507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95" y="1332646"/>
            <a:ext cx="5414568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400" b="1" i="0" kern="0" cap="none" spc="0" baseline="0" dirty="0">
                <a:solidFill>
                  <a:srgbClr val="45562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476D05-6FA3-B64C-A9DE-FE8B718B2B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FF08E6-D855-0943-9FB3-9937C99B9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0779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53E3B7-3D48-2F49-99AC-B7755D6CB118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4C93-2238-D14F-92E9-94CC3CB9341F}"/>
              </a:ext>
            </a:extLst>
          </p:cNvPr>
          <p:cNvSpPr/>
          <p:nvPr userDrawn="1"/>
        </p:nvSpPr>
        <p:spPr>
          <a:xfrm>
            <a:off x="0" y="1131888"/>
            <a:ext cx="601503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C91F5-A3A2-AA46-B4C3-AC0ECAC534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32463" y="6015038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none" spc="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018589-E1F5-7346-885A-EB2B985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95" y="1332646"/>
            <a:ext cx="5414568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400" b="1" i="0" kern="0" cap="none" spc="0" baseline="0" dirty="0">
                <a:solidFill>
                  <a:srgbClr val="45562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92AD71-20F7-FF4D-874C-D744EDB8C3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9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03C6CD-D24C-364E-97C4-923D66AC8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814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E74F83-DB39-7549-8317-582894260E25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C83825-2511-6D44-A843-1695AE0A13E7}"/>
              </a:ext>
            </a:extLst>
          </p:cNvPr>
          <p:cNvSpPr/>
          <p:nvPr userDrawn="1"/>
        </p:nvSpPr>
        <p:spPr>
          <a:xfrm>
            <a:off x="0" y="1131888"/>
            <a:ext cx="6015037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none" spc="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B864F-A2A5-1B4C-9586-22EDF0E4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95" y="1332646"/>
            <a:ext cx="5414568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400" b="1" i="0" kern="0" cap="none" spc="0" baseline="0" dirty="0">
                <a:solidFill>
                  <a:srgbClr val="45562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1502B4-D392-A640-93FD-0CD38284A6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5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F47E2-342E-8844-81CD-1B522A95A6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605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B7B77C-F3F3-A24D-BE18-ADC193FB7218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FA66AA-1BA8-944D-9CC2-9E9430CCF799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3CE8F6A-7A4B-A846-825E-E46B7DA7CE91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7D7A0556-00C3-3D44-A9D6-EC08C577FB19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63E03F-3048-1246-B3C0-5DB730C7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7" y="1275606"/>
            <a:ext cx="5414568" cy="79208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400"/>
              </a:lnSpc>
              <a:defRPr lang="en-US" sz="2800" b="1" i="0" kern="0" cap="none" spc="0" baseline="0" dirty="0">
                <a:solidFill>
                  <a:srgbClr val="45562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F5178-7A64-C142-9A8E-247789121B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7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0B7272-8170-C740-BF56-3A417EE5B1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751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BCD6C1-0A3A-2E49-BECD-658ABF4BB292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D78A4A-DE26-F34F-BE4A-FD0BA7CF9C9B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64BF229-5D46-9146-ABF6-3E022F12FB92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3A4F131B-37D6-094E-B94D-D3E452E2CD19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E8C08B-A92D-E946-AEAC-6B3D60A7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7" y="1275606"/>
            <a:ext cx="5414568" cy="79208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400"/>
              </a:lnSpc>
              <a:defRPr lang="en-US" sz="2800" b="1" i="0" kern="0" cap="none" spc="0" baseline="0" dirty="0">
                <a:solidFill>
                  <a:srgbClr val="45562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0F3C77-EF76-CB49-A990-4AD11DBE4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C4B17D-2961-BB4B-A584-29D1B4B48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13" y="-19174"/>
            <a:ext cx="9155213" cy="5162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23F8D1-4D09-A742-A675-B752B9B6FEA9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62495-F506-D04A-A837-31DE743A8786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1F2E9A7-3682-0A44-9260-F51464DEE53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D920A11-BE16-DC4A-BEE9-DAE58F156D57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F8EB83-3D6D-DF46-8002-EF5F1C70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7" y="1275606"/>
            <a:ext cx="5414568" cy="79208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400"/>
              </a:lnSpc>
              <a:defRPr lang="en-US" sz="2800" b="1" i="0" kern="0" cap="none" spc="0" baseline="0" dirty="0">
                <a:solidFill>
                  <a:srgbClr val="45562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07543F-E602-3944-B079-D086F205E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7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D71B9A5-42B8-A943-A2E2-A38DAD565A63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BDA7D734-BA60-C042-BE0F-86E0AEA7AA42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C6DE5-6CEF-9440-B1A6-ABD0F75D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45562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EA04C-CAC2-7B4C-A36A-EA19B68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16" y="1450975"/>
            <a:ext cx="362055" cy="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bg>
      <p:bgPr>
        <a:solidFill>
          <a:srgbClr val="455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CE7E4067-49DE-2745-A17C-89130E6B7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86B4E7D-7FEB-8A4D-96D8-494D2593E94C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F33A4878-B106-B94B-A5E4-7D96EA644603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721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62863F-E41E-224A-97FD-6D968AD1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1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90" r:id="rId1"/>
    <p:sldLayoutId id="2147485193" r:id="rId2"/>
    <p:sldLayoutId id="2147485192" r:id="rId3"/>
    <p:sldLayoutId id="2147485191" r:id="rId4"/>
    <p:sldLayoutId id="2147485194" r:id="rId5"/>
    <p:sldLayoutId id="2147485195" r:id="rId6"/>
    <p:sldLayoutId id="2147485196" r:id="rId7"/>
    <p:sldLayoutId id="2147485197" r:id="rId8"/>
    <p:sldLayoutId id="2147485198" r:id="rId9"/>
    <p:sldLayoutId id="2147485199" r:id="rId10"/>
    <p:sldLayoutId id="2147485200" r:id="rId11"/>
    <p:sldLayoutId id="2147485201" r:id="rId12"/>
    <p:sldLayoutId id="2147485202" r:id="rId13"/>
    <p:sldLayoutId id="2147485203" r:id="rId14"/>
    <p:sldLayoutId id="2147485205" r:id="rId15"/>
    <p:sldLayoutId id="2147485204" r:id="rId16"/>
    <p:sldLayoutId id="2147485206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len.deschutter@ubc.ca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C16E52-521C-D26C-CB37-3460EDE3A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302086" cy="3672110"/>
          </a:xfrm>
        </p:spPr>
        <p:txBody>
          <a:bodyPr vert="horz" lIns="0" tIns="0" rIns="0" bIns="0" anchor="t"/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MS PGothic"/>
              </a:rPr>
              <a:t>Please fill out the slide with information regarding your club/group</a:t>
            </a:r>
          </a:p>
          <a:p>
            <a:pPr marL="825500" lvl="2" indent="-285750">
              <a:buFont typeface="Arial"/>
              <a:buChar char="•"/>
            </a:pPr>
            <a:r>
              <a:rPr lang="en-US" dirty="0">
                <a:ea typeface="MS PGothic"/>
              </a:rPr>
              <a:t>Limit of </a:t>
            </a:r>
            <a:r>
              <a:rPr lang="en-US" b="1" dirty="0">
                <a:ea typeface="MS PGothic"/>
              </a:rPr>
              <a:t>1 slide</a:t>
            </a:r>
            <a:r>
              <a:rPr lang="en-US" dirty="0">
                <a:ea typeface="MS PGothic"/>
              </a:rPr>
              <a:t> per club/group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MS PGothic"/>
              </a:rPr>
              <a:t>Once completed please download the file in </a:t>
            </a:r>
            <a:r>
              <a:rPr lang="en-US" b="1" dirty="0">
                <a:ea typeface="MS PGothic"/>
              </a:rPr>
              <a:t>.ppt format ONLY!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MS PGothic"/>
              </a:rPr>
              <a:t>Please e-mail the downloaded file to </a:t>
            </a:r>
            <a:r>
              <a:rPr lang="en-US" dirty="0">
                <a:ea typeface="MS PGothic"/>
                <a:hlinkClick r:id="rId2"/>
              </a:rPr>
              <a:t>belen.deschutter@ubc.ca</a:t>
            </a:r>
            <a:endParaRPr lang="en-US" dirty="0">
              <a:ea typeface="MS PGothic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MS PGothic"/>
              </a:rPr>
              <a:t>This is open to both student clubs/groups and campus organizations!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B412C0-9229-C852-8691-EF0E62CE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/>
              </a:rPr>
              <a:t>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9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1C5054-3B67-27DC-3E5E-7BAB8718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club/group name</a:t>
            </a:r>
            <a:endParaRPr lang="en-US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4146E80-525D-A106-072B-3EA03BE0E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23229"/>
            <a:ext cx="4132859" cy="3672110"/>
          </a:xfrm>
        </p:spPr>
        <p:txBody>
          <a:bodyPr vert="horz" lIns="0" tIns="0" rIns="0" bIns="0" anchor="t"/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MS PGothic"/>
              </a:rPr>
              <a:t>List 3-4 bullet point achievements highlighting the accomplishments your team have accomplished this past year!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MS PGothic"/>
              </a:rPr>
              <a:t>Examples: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 dirty="0">
                <a:ea typeface="MS PGothic"/>
              </a:rPr>
              <a:t>What projects or activities did you plan and offer? 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 dirty="0">
                <a:ea typeface="MS PGothic"/>
              </a:rPr>
              <a:t>How many people did you connect with? 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 dirty="0">
                <a:ea typeface="MS PGothic"/>
              </a:rPr>
              <a:t>Did you have a specific event that went really well? </a:t>
            </a:r>
            <a:endParaRPr lang="en-US" sz="1200" dirty="0"/>
          </a:p>
          <a:p>
            <a:pPr marL="825500" lvl="2" indent="-285750">
              <a:buFont typeface="Arial"/>
              <a:buChar char="•"/>
            </a:pPr>
            <a:r>
              <a:rPr lang="en-US" sz="1200" dirty="0">
                <a:ea typeface="MS PGothic"/>
              </a:rPr>
              <a:t>Did you connect with community members in a new way?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 dirty="0">
                <a:ea typeface="MS PGothic"/>
              </a:rPr>
              <a:t>Have you started working on an exciting new project?</a:t>
            </a:r>
            <a:endParaRPr lang="en-US" sz="1200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2F6FF4-B9BF-2CD6-49D2-63B0D36A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952" y="936238"/>
            <a:ext cx="2743200" cy="3271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655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B412C0-9229-C852-8691-EF0E62CE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/>
              </a:rPr>
              <a:t>INSERT club/group name</a:t>
            </a:r>
            <a:endParaRPr lang="en-US" dirty="0"/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4707FC-7791-9D1B-6417-32A441B7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855" y="936238"/>
            <a:ext cx="2743200" cy="32710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4874283-FECF-4473-FC5B-42E205B5FDD2}"/>
              </a:ext>
            </a:extLst>
          </p:cNvPr>
          <p:cNvSpPr txBox="1">
            <a:spLocks/>
          </p:cNvSpPr>
          <p:nvPr/>
        </p:nvSpPr>
        <p:spPr>
          <a:xfrm>
            <a:off x="438954" y="1123229"/>
            <a:ext cx="4132859" cy="367211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>
                <a:ea typeface="MS PGothic"/>
              </a:rPr>
              <a:t>List 3-4 bullet point achievements highlighting the accomplishments your team have accomplished this past year!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MS PGothic"/>
              </a:rPr>
              <a:t>Examples: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>
                <a:ea typeface="MS PGothic"/>
              </a:rPr>
              <a:t>What projects or activities did you plan and offer? 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>
                <a:ea typeface="MS PGothic"/>
              </a:rPr>
              <a:t>How many people did you connect with? 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>
                <a:ea typeface="MS PGothic"/>
              </a:rPr>
              <a:t>Did you have a specific event that went really well? </a:t>
            </a:r>
            <a:endParaRPr lang="en-US" sz="1200"/>
          </a:p>
          <a:p>
            <a:pPr marL="825500" lvl="2" indent="-285750">
              <a:buFont typeface="Arial"/>
              <a:buChar char="•"/>
            </a:pPr>
            <a:r>
              <a:rPr lang="en-US" sz="1200">
                <a:ea typeface="MS PGothic"/>
              </a:rPr>
              <a:t>Did you connect with community members in a new way?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>
                <a:ea typeface="MS PGothic"/>
              </a:rPr>
              <a:t>Have you started working on an exciting new project?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969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E0951-3421-8BC1-DF49-AC008A2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/>
              </a:rPr>
              <a:t>INSERT club/group name</a:t>
            </a:r>
            <a:endParaRPr lang="en-US" b="0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DFCE35-A2BB-D7DB-D0B3-0ABC7EECE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855" y="936238"/>
            <a:ext cx="2743200" cy="32710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BB31DFB-5234-6608-971A-EB49C8C0E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23229"/>
            <a:ext cx="4132859" cy="3672110"/>
          </a:xfrm>
        </p:spPr>
        <p:txBody>
          <a:bodyPr vert="horz" lIns="0" tIns="0" rIns="0" bIns="0" anchor="t"/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MS PGothic"/>
              </a:rPr>
              <a:t>List 3-4 bullet point achievements highlighting the accomplishments your team have accomplished this past year!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MS PGothic"/>
              </a:rPr>
              <a:t>Examples: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 dirty="0">
                <a:ea typeface="MS PGothic"/>
              </a:rPr>
              <a:t>What projects or activities did you plan and offer? 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 dirty="0">
                <a:ea typeface="MS PGothic"/>
              </a:rPr>
              <a:t>How many people did you connect with? 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 dirty="0">
                <a:ea typeface="MS PGothic"/>
              </a:rPr>
              <a:t>Did you have a specific event that went really well? </a:t>
            </a:r>
            <a:endParaRPr lang="en-US" sz="1200" dirty="0"/>
          </a:p>
          <a:p>
            <a:pPr marL="825500" lvl="2" indent="-285750">
              <a:buFont typeface="Arial"/>
              <a:buChar char="•"/>
            </a:pPr>
            <a:r>
              <a:rPr lang="en-US" sz="1200" dirty="0">
                <a:ea typeface="MS PGothic"/>
              </a:rPr>
              <a:t>Did you connect with community members in a new way?</a:t>
            </a:r>
          </a:p>
          <a:p>
            <a:pPr marL="825500" lvl="2" indent="-285750">
              <a:buFont typeface="Arial"/>
              <a:buChar char="•"/>
            </a:pPr>
            <a:r>
              <a:rPr lang="en-US" sz="1200" dirty="0">
                <a:ea typeface="MS PGothic"/>
              </a:rPr>
              <a:t>Have you started working on an exciting new project?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2173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11419</TotalTime>
  <Words>278</Words>
  <Application>Microsoft Macintosh PowerPoint</Application>
  <PresentationFormat>On-screen Show (16:9)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Whitney Book</vt:lpstr>
      <vt:lpstr>Office Theme</vt:lpstr>
      <vt:lpstr>Instructions</vt:lpstr>
      <vt:lpstr>INSERT club/group name</vt:lpstr>
      <vt:lpstr>INSERT club/group name</vt:lpstr>
      <vt:lpstr>INSERT club/group name</vt:lpstr>
    </vt:vector>
  </TitlesOfParts>
  <Manager/>
  <Company>UBC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Powerpoint template (image)</dc:title>
  <dc:subject/>
  <dc:creator>Hunter, Kshamta</dc:creator>
  <cp:keywords/>
  <dc:description/>
  <cp:lastModifiedBy>Belen de Schutter</cp:lastModifiedBy>
  <cp:revision>388</cp:revision>
  <cp:lastPrinted>2015-09-29T17:52:21Z</cp:lastPrinted>
  <dcterms:created xsi:type="dcterms:W3CDTF">2010-06-15T20:07:28Z</dcterms:created>
  <dcterms:modified xsi:type="dcterms:W3CDTF">2023-03-15T16:57:50Z</dcterms:modified>
  <cp:category/>
</cp:coreProperties>
</file>